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1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B0993-026B-4C62-A63E-0D0CADD19DF1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2BA15-3B7F-45F6-B5BC-39B70F5EA2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2BA15-3B7F-45F6-B5BC-39B70F5EA2B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http://www.afrikagrupperna.se/bilder/moz-flag1.gif" TargetMode="External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5B31-3C0F-49ED-B314-2CF116A9B115}" type="datetimeFigureOut">
              <a:rPr lang="pt-PT" smtClean="0"/>
              <a:pPr/>
              <a:t>05-04-2013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A41-CBFC-46C2-B73F-5245A6819525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68026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5B31-3C0F-49ED-B314-2CF116A9B115}" type="datetimeFigureOut">
              <a:rPr lang="pt-PT" smtClean="0"/>
              <a:pPr/>
              <a:t>05-04-2013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A41-CBFC-46C2-B73F-5245A6819525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79562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5B31-3C0F-49ED-B314-2CF116A9B115}" type="datetimeFigureOut">
              <a:rPr lang="pt-PT" smtClean="0"/>
              <a:pPr/>
              <a:t>05-04-2013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A41-CBFC-46C2-B73F-5245A6819525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64480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Moçambiques flagga"/>
          <p:cNvPicPr>
            <a:picLocks noChangeAspect="1" noChangeArrowheads="1"/>
          </p:cNvPicPr>
          <p:nvPr userDrawn="1"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8115300" y="174625"/>
            <a:ext cx="83820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434B5-6541-40A7-BF4E-C9ECBB8A6621}" type="datetime1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D037D-ADEB-440A-9390-9CE479DF4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007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5B31-3C0F-49ED-B314-2CF116A9B115}" type="datetimeFigureOut">
              <a:rPr lang="pt-PT" smtClean="0"/>
              <a:pPr/>
              <a:t>05-04-2013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A41-CBFC-46C2-B73F-5245A6819525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27626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5B31-3C0F-49ED-B314-2CF116A9B115}" type="datetimeFigureOut">
              <a:rPr lang="pt-PT" smtClean="0"/>
              <a:pPr/>
              <a:t>05-04-2013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A41-CBFC-46C2-B73F-5245A6819525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37745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5B31-3C0F-49ED-B314-2CF116A9B115}" type="datetimeFigureOut">
              <a:rPr lang="pt-PT" smtClean="0"/>
              <a:pPr/>
              <a:t>05-04-2013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A41-CBFC-46C2-B73F-5245A6819525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398862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5B31-3C0F-49ED-B314-2CF116A9B115}" type="datetimeFigureOut">
              <a:rPr lang="pt-PT" smtClean="0"/>
              <a:pPr/>
              <a:t>05-04-2013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A41-CBFC-46C2-B73F-5245A6819525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32457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5B31-3C0F-49ED-B314-2CF116A9B115}" type="datetimeFigureOut">
              <a:rPr lang="pt-PT" smtClean="0"/>
              <a:pPr/>
              <a:t>05-04-2013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A41-CBFC-46C2-B73F-5245A6819525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65041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5B31-3C0F-49ED-B314-2CF116A9B115}" type="datetimeFigureOut">
              <a:rPr lang="pt-PT" smtClean="0"/>
              <a:pPr/>
              <a:t>05-04-2013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A41-CBFC-46C2-B73F-5245A6819525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45617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5B31-3C0F-49ED-B314-2CF116A9B115}" type="datetimeFigureOut">
              <a:rPr lang="pt-PT" smtClean="0"/>
              <a:pPr/>
              <a:t>05-04-2013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A41-CBFC-46C2-B73F-5245A6819525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80335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5B31-3C0F-49ED-B314-2CF116A9B115}" type="datetimeFigureOut">
              <a:rPr lang="pt-PT" smtClean="0"/>
              <a:pPr/>
              <a:t>05-04-2013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A41-CBFC-46C2-B73F-5245A6819525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97934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75B31-3C0F-49ED-B314-2CF116A9B115}" type="datetimeFigureOut">
              <a:rPr lang="pt-PT" smtClean="0"/>
              <a:pPr/>
              <a:t>05-04-2013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B7A41-CBFC-46C2-B73F-5245A6819525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26496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81000" y="764704"/>
            <a:ext cx="3286125" cy="5559896"/>
            <a:chOff x="5929322" y="1000109"/>
            <a:chExt cx="3286147" cy="6065465"/>
          </a:xfrm>
        </p:grpSpPr>
        <p:pic>
          <p:nvPicPr>
            <p:cNvPr id="7" name="Picture 12" descr="basinslisboa"/>
            <p:cNvPicPr>
              <a:picLocks noChangeAspect="1" noChangeArrowheads="1"/>
            </p:cNvPicPr>
            <p:nvPr/>
          </p:nvPicPr>
          <p:blipFill>
            <a:blip r:embed="rId3" cstate="print">
              <a:lum bright="20000" contrast="16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158" r="5698" b="2643"/>
            <a:stretch>
              <a:fillRect/>
            </a:stretch>
          </p:blipFill>
          <p:spPr bwMode="auto">
            <a:xfrm>
              <a:off x="5929322" y="1117440"/>
              <a:ext cx="3212919" cy="571178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Oval 7"/>
            <p:cNvSpPr>
              <a:spLocks noChangeArrowheads="1"/>
            </p:cNvSpPr>
            <p:nvPr/>
          </p:nvSpPr>
          <p:spPr bwMode="auto">
            <a:xfrm rot="-3252048">
              <a:off x="5320263" y="4023857"/>
              <a:ext cx="3968871" cy="2114563"/>
            </a:xfrm>
            <a:prstGeom prst="ellipse">
              <a:avLst/>
            </a:prstGeom>
            <a:noFill/>
            <a:ln w="25400" algn="ctr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 rot="-5709401">
              <a:off x="7704304" y="1733217"/>
              <a:ext cx="2244274" cy="778057"/>
            </a:xfrm>
            <a:prstGeom prst="ellipse">
              <a:avLst/>
            </a:prstGeom>
            <a:noFill/>
            <a:ln w="25400" algn="ctr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Title 2"/>
          <p:cNvSpPr txBox="1">
            <a:spLocks/>
          </p:cNvSpPr>
          <p:nvPr/>
        </p:nvSpPr>
        <p:spPr>
          <a:xfrm>
            <a:off x="3886200" y="872255"/>
            <a:ext cx="5006109" cy="5235699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spcBef>
                <a:spcPct val="20000"/>
              </a:spcBef>
              <a:defRPr/>
            </a:pPr>
            <a:r>
              <a:rPr lang="pt-PT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1. </a:t>
            </a:r>
            <a:r>
              <a:rPr lang="pt-PT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Recoverable</a:t>
            </a:r>
            <a:r>
              <a:rPr lang="pt-PT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pt-PT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</a:t>
            </a:r>
            <a:r>
              <a:rPr lang="pt-PT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as</a:t>
            </a:r>
            <a:r>
              <a:rPr lang="pt-PT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reserves </a:t>
            </a:r>
            <a:r>
              <a:rPr lang="pt-PT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discovered</a:t>
            </a:r>
            <a:r>
              <a:rPr lang="pt-PT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: &gt;160 TCF;</a:t>
            </a:r>
            <a:br>
              <a:rPr lang="pt-PT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</a:br>
            <a:r>
              <a:rPr lang="pt-PT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2. Future use </a:t>
            </a:r>
            <a:r>
              <a:rPr lang="pt-PT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of</a:t>
            </a:r>
            <a:r>
              <a:rPr lang="pt-PT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</a:t>
            </a:r>
            <a:r>
              <a:rPr lang="pt-PT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the</a:t>
            </a:r>
            <a:r>
              <a:rPr lang="pt-PT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</a:t>
            </a:r>
            <a:r>
              <a:rPr lang="pt-PT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gas</a:t>
            </a:r>
            <a:r>
              <a:rPr lang="pt-PT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: Natural </a:t>
            </a:r>
            <a:r>
              <a:rPr lang="pt-PT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Gas</a:t>
            </a:r>
            <a:r>
              <a:rPr lang="pt-PT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</a:t>
            </a:r>
            <a:r>
              <a:rPr lang="pt-PT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Master</a:t>
            </a:r>
            <a:r>
              <a:rPr lang="pt-PT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</a:t>
            </a:r>
            <a:r>
              <a:rPr lang="pt-PT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Plan</a:t>
            </a:r>
            <a:r>
              <a:rPr lang="pt-PT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to </a:t>
            </a:r>
            <a:r>
              <a:rPr lang="pt-PT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be</a:t>
            </a:r>
            <a:r>
              <a:rPr lang="pt-PT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</a:t>
            </a:r>
            <a:r>
              <a:rPr lang="pt-PT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approved</a:t>
            </a:r>
            <a:r>
              <a:rPr lang="pt-PT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</a:t>
            </a:r>
            <a:r>
              <a:rPr lang="pt-PT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shortly</a:t>
            </a:r>
            <a:r>
              <a:rPr lang="pt-PT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. </a:t>
            </a:r>
            <a:r>
              <a:rPr lang="pt-PT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Preliminary</a:t>
            </a:r>
            <a:r>
              <a:rPr lang="pt-PT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</a:t>
            </a:r>
            <a:r>
              <a:rPr lang="pt-PT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results</a:t>
            </a:r>
            <a:r>
              <a:rPr lang="pt-PT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</a:t>
            </a:r>
            <a:r>
              <a:rPr lang="pt-PT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recommend</a:t>
            </a:r>
            <a:r>
              <a:rPr lang="pt-PT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:</a:t>
            </a:r>
            <a:r>
              <a:rPr lang="en-U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/>
            </a:r>
            <a:br>
              <a:rPr lang="en-U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</a:br>
            <a:r>
              <a:rPr lang="en-U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- LNG for exports;</a:t>
            </a:r>
            <a:br>
              <a:rPr lang="en-U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</a:br>
            <a:r>
              <a:rPr lang="en-U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- Power generation plants;</a:t>
            </a:r>
            <a:br>
              <a:rPr lang="en-U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</a:br>
            <a:r>
              <a:rPr lang="en-U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- Fertilizers (urea);</a:t>
            </a:r>
            <a:br>
              <a:rPr lang="en-U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</a:br>
            <a:r>
              <a:rPr lang="en-U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- GTL;</a:t>
            </a:r>
            <a:br>
              <a:rPr lang="en-U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</a:br>
            <a:r>
              <a:rPr lang="en-U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- Industrial consumption;</a:t>
            </a:r>
            <a:br>
              <a:rPr lang="en-U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</a:br>
            <a:r>
              <a:rPr lang="en-U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- Domestic consumption.</a:t>
            </a:r>
            <a:r>
              <a:rPr lang="en-US" sz="2400" b="0" dirty="0" smtClean="0">
                <a:effectLst/>
                <a:latin typeface="Arial Narrow" pitchFamily="34" charset="0"/>
                <a:cs typeface="Arial" pitchFamily="34" charset="0"/>
              </a:rPr>
              <a:t/>
            </a:r>
            <a:br>
              <a:rPr lang="en-US" sz="2400" b="0" dirty="0" smtClean="0">
                <a:effectLst/>
                <a:latin typeface="Arial Narrow" pitchFamily="34" charset="0"/>
                <a:cs typeface="Arial" pitchFamily="34" charset="0"/>
              </a:rPr>
            </a:br>
            <a:endParaRPr lang="pt-PT" sz="2400" b="0" dirty="0"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33074"/>
            <a:ext cx="78485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600" dirty="0" smtClean="0">
                <a:solidFill>
                  <a:srgbClr val="0070C0"/>
                </a:solidFill>
                <a:latin typeface="Arial Black" pitchFamily="34" charset="0"/>
              </a:rPr>
              <a:t>MOZAMBIQUE NATURAL GAS DISCOVERIES AND POTENTIAL USES </a:t>
            </a:r>
            <a:endParaRPr lang="pt-P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80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Salvador Namburete</dc:creator>
  <cp:lastModifiedBy>elixir</cp:lastModifiedBy>
  <cp:revision>2</cp:revision>
  <dcterms:created xsi:type="dcterms:W3CDTF">2013-03-19T03:30:39Z</dcterms:created>
  <dcterms:modified xsi:type="dcterms:W3CDTF">2013-04-05T09:33:12Z</dcterms:modified>
</cp:coreProperties>
</file>